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4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64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9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2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0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27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6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1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7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5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0B17-EFB6-4CDB-AE6F-F4D8E310B08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ACA4-C420-422A-8271-309736C2A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8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2422699" y="642054"/>
            <a:ext cx="8142137" cy="4999092"/>
            <a:chOff x="2971339" y="416971"/>
            <a:chExt cx="8142137" cy="4999092"/>
          </a:xfrm>
        </p:grpSpPr>
        <p:grpSp>
          <p:nvGrpSpPr>
            <p:cNvPr id="21" name="Grupo 20"/>
            <p:cNvGrpSpPr/>
            <p:nvPr/>
          </p:nvGrpSpPr>
          <p:grpSpPr>
            <a:xfrm>
              <a:off x="2971339" y="416971"/>
              <a:ext cx="8142137" cy="4999092"/>
              <a:chOff x="4546921" y="726461"/>
              <a:chExt cx="8142137" cy="4999092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4546921" y="726461"/>
                <a:ext cx="8142137" cy="4999092"/>
                <a:chOff x="1466097" y="470571"/>
                <a:chExt cx="8142137" cy="4999092"/>
              </a:xfrm>
            </p:grpSpPr>
            <p:pic>
              <p:nvPicPr>
                <p:cNvPr id="12" name="Imagem 1"/>
                <p:cNvPicPr>
                  <a:picLocks noChangeAspect="1"/>
                </p:cNvPicPr>
                <p:nvPr/>
              </p:nvPicPr>
              <p:blipFill>
                <a:blip r:embed="rId2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3300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6097" y="470571"/>
                  <a:ext cx="8142137" cy="4999092"/>
                </a:xfrm>
                <a:prstGeom prst="rect">
                  <a:avLst/>
                </a:prstGeom>
                <a:noFill/>
                <a:ln w="76200">
                  <a:solidFill>
                    <a:srgbClr val="00B05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CaixaDeTexto 8"/>
                <p:cNvSpPr txBox="1"/>
                <p:nvPr/>
              </p:nvSpPr>
              <p:spPr>
                <a:xfrm>
                  <a:off x="1909795" y="666326"/>
                  <a:ext cx="5331894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2600" b="1" dirty="0" smtClean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Processo Eleitoral da CIPA –</a:t>
                  </a:r>
                </a:p>
                <a:p>
                  <a:r>
                    <a:rPr lang="pt-BR" sz="2600" b="1" dirty="0" smtClean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Gestão 2022/2023</a:t>
                  </a:r>
                  <a:endParaRPr lang="pt-BR" sz="26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Imagem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7108" y="600572"/>
                  <a:ext cx="1375707" cy="962503"/>
                </a:xfrm>
                <a:prstGeom prst="rect">
                  <a:avLst/>
                </a:prstGeom>
              </p:spPr>
            </p:pic>
            <p:pic>
              <p:nvPicPr>
                <p:cNvPr id="1028" name="Picture 4" descr="https://logospng.org/wp-content/uploads/cipa-comissao-interna-de-prevencao-de-acidentes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07" t="14323" r="29864" b="14692"/>
                <a:stretch/>
              </p:blipFill>
              <p:spPr bwMode="auto">
                <a:xfrm>
                  <a:off x="7073616" y="2006935"/>
                  <a:ext cx="2039199" cy="2039199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CaixaDeTexto 9"/>
                <p:cNvSpPr txBox="1"/>
                <p:nvPr/>
              </p:nvSpPr>
              <p:spPr>
                <a:xfrm>
                  <a:off x="1909795" y="1731822"/>
                  <a:ext cx="3894391" cy="707886"/>
                </a:xfrm>
                <a:prstGeom prst="rect">
                  <a:avLst/>
                </a:prstGeom>
                <a:solidFill>
                  <a:srgbClr val="00B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Inscrições abertas de </a:t>
                  </a:r>
                </a:p>
                <a:p>
                  <a:pPr algn="ctr"/>
                  <a:r>
                    <a:rPr lang="pt-BR" sz="2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26 de setembro a 14 de outubro</a:t>
                  </a:r>
                  <a:endParaRPr lang="pt-BR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CaixaDeTexto 10"/>
                <p:cNvSpPr txBox="1"/>
                <p:nvPr/>
              </p:nvSpPr>
              <p:spPr>
                <a:xfrm>
                  <a:off x="1909795" y="3026535"/>
                  <a:ext cx="3744030" cy="1146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pt-BR" dirty="0"/>
                </a:p>
              </p:txBody>
            </p:sp>
            <p:pic>
              <p:nvPicPr>
                <p:cNvPr id="1030" name="Picture 6" descr="Seta Verde Com Padrão Simples PNG , Verde, Seta, Setas; Flechas Imagem PNG  e Vetor Para Download Gratuito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866" t="5631" r="32657" b="8379"/>
                <a:stretch/>
              </p:blipFill>
              <p:spPr bwMode="auto">
                <a:xfrm rot="5400000">
                  <a:off x="1989486" y="4181114"/>
                  <a:ext cx="385069" cy="9890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CaixaDeTexto 18"/>
                <p:cNvSpPr txBox="1"/>
                <p:nvPr/>
              </p:nvSpPr>
              <p:spPr>
                <a:xfrm>
                  <a:off x="2676570" y="4501936"/>
                  <a:ext cx="6003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Contato para mais informações: 2123-9999 (ramal: 9957)</a:t>
                  </a:r>
                  <a:endParaRPr lang="pt-BR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CaixaDeTexto 12"/>
              <p:cNvSpPr txBox="1"/>
              <p:nvPr/>
            </p:nvSpPr>
            <p:spPr>
              <a:xfrm>
                <a:off x="5079937" y="3151400"/>
                <a:ext cx="4541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b="1" dirty="0" smtClean="0">
                    <a:solidFill>
                      <a:schemeClr val="accent6"/>
                    </a:solidFill>
                  </a:rPr>
                  <a:t>Local das inscrições: CIAMA </a:t>
                </a:r>
              </a:p>
              <a:p>
                <a:r>
                  <a:rPr lang="pt-BR" sz="2200" b="1" dirty="0" smtClean="0">
                    <a:solidFill>
                      <a:schemeClr val="accent6"/>
                    </a:solidFill>
                  </a:rPr>
                  <a:t>(Luciene - SGI e Danielly - Secretaria</a:t>
                </a:r>
                <a:r>
                  <a:rPr lang="pt-BR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pt-BR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5" name="Conector reto 14"/>
            <p:cNvCxnSpPr/>
            <p:nvPr/>
          </p:nvCxnSpPr>
          <p:spPr>
            <a:xfrm>
              <a:off x="3504355" y="2923425"/>
              <a:ext cx="0" cy="6463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35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Luciene Barbosa</dc:creator>
  <cp:lastModifiedBy>Luciene Barbosa</cp:lastModifiedBy>
  <cp:revision>9</cp:revision>
  <dcterms:created xsi:type="dcterms:W3CDTF">2022-09-22T13:02:50Z</dcterms:created>
  <dcterms:modified xsi:type="dcterms:W3CDTF">2022-09-22T14:39:59Z</dcterms:modified>
</cp:coreProperties>
</file>